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314" r:id="rId6"/>
    <p:sldId id="337" r:id="rId7"/>
    <p:sldId id="324" r:id="rId8"/>
    <p:sldId id="323" r:id="rId9"/>
    <p:sldId id="300" r:id="rId10"/>
    <p:sldId id="310" r:id="rId11"/>
    <p:sldId id="318" r:id="rId12"/>
    <p:sldId id="325" r:id="rId13"/>
    <p:sldId id="309" r:id="rId14"/>
    <p:sldId id="305" r:id="rId15"/>
    <p:sldId id="320" r:id="rId16"/>
    <p:sldId id="326" r:id="rId17"/>
    <p:sldId id="327" r:id="rId18"/>
    <p:sldId id="335" r:id="rId19"/>
    <p:sldId id="315" r:id="rId20"/>
    <p:sldId id="321" r:id="rId21"/>
    <p:sldId id="334" r:id="rId22"/>
    <p:sldId id="316" r:id="rId23"/>
    <p:sldId id="330" r:id="rId24"/>
    <p:sldId id="282" r:id="rId25"/>
    <p:sldId id="328" r:id="rId26"/>
    <p:sldId id="307" r:id="rId27"/>
    <p:sldId id="329" r:id="rId28"/>
    <p:sldId id="332" r:id="rId29"/>
    <p:sldId id="275" r:id="rId30"/>
    <p:sldId id="331" r:id="rId31"/>
    <p:sldId id="333" r:id="rId32"/>
    <p:sldId id="336" r:id="rId33"/>
    <p:sldId id="30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588" autoAdjust="0"/>
  </p:normalViewPr>
  <p:slideViewPr>
    <p:cSldViewPr snapToGrid="0">
      <p:cViewPr varScale="1">
        <p:scale>
          <a:sx n="86" d="100"/>
          <a:sy n="86" d="100"/>
        </p:scale>
        <p:origin x="562" y="7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4/14/2023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192449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fontScale="90000"/>
          </a:bodyPr>
          <a:lstStyle/>
          <a:p>
            <a:pPr algn="ctr"/>
            <a:r>
              <a:rPr lang="en-US" i="0" dirty="0">
                <a:solidFill>
                  <a:srgbClr val="6F7287"/>
                </a:solidFill>
                <a:effectLst/>
                <a:latin typeface="Neue Plak"/>
              </a:rPr>
              <a:t>Integrating visual communication and storytelling in Software Engineering without being a pixel-pusher</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32" y="1806080"/>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6995604" y="2032987"/>
            <a:ext cx="4330438" cy="4247317"/>
          </a:xfrm>
          <a:prstGeom prst="rect">
            <a:avLst/>
          </a:prstGeom>
          <a:noFill/>
        </p:spPr>
        <p:txBody>
          <a:bodyPr wrap="square" rtlCol="0">
            <a:spAutoFit/>
          </a:bodyPr>
          <a:lstStyle/>
          <a:p>
            <a:r>
              <a:rPr lang="en-US" sz="2800" b="1" dirty="0"/>
              <a:t>Goal</a:t>
            </a:r>
            <a:r>
              <a:rPr lang="en-US" sz="2800" dirty="0"/>
              <a:t> </a:t>
            </a:r>
          </a:p>
          <a:p>
            <a:endParaRPr lang="en-US" sz="2800" dirty="0"/>
          </a:p>
          <a:p>
            <a:r>
              <a:rPr lang="en-US" sz="2800" dirty="0"/>
              <a:t>Determine the species of a penguin</a:t>
            </a:r>
          </a:p>
          <a:p>
            <a:r>
              <a:rPr lang="en-US" sz="2800" dirty="0"/>
              <a:t>Parameters :</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791" y="3906174"/>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4BD0DDE1-DA47-335F-7104-F3C87DF1913D}"/>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0"/>
            <a:ext cx="6829108" cy="3872735"/>
          </a:xfrm>
        </p:spPr>
        <p:txBody>
          <a:bodyPr vert="horz" lIns="91440" tIns="45720" rIns="91440" bIns="45720" rtlCol="0" anchor="t">
            <a:noAutofit/>
          </a:bodyPr>
          <a:lstStyle/>
          <a:p>
            <a:pPr marL="285750" indent="-285750">
              <a:buFont typeface="Arial" panose="020B0604020202020204" pitchFamily="34" charset="0"/>
              <a:buChar char="•"/>
            </a:pPr>
            <a:r>
              <a:rPr lang="en-US" sz="1500"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sz="1500" dirty="0"/>
              <a:t>For educational purposes, deepfakes can be used to imitate teachers or bring back historical figures.</a:t>
            </a:r>
          </a:p>
          <a:p>
            <a:pPr marL="285750" indent="-285750">
              <a:buFont typeface="Arial" panose="020B0604020202020204" pitchFamily="34" charset="0"/>
              <a:buChar char="•"/>
            </a:pPr>
            <a:r>
              <a:rPr lang="en-US" sz="1500" dirty="0"/>
              <a:t> In film, the accessible nature of deepfakes means that independent creators without huge budgets can create their art. </a:t>
            </a:r>
          </a:p>
          <a:p>
            <a:pPr marL="285750" indent="-285750">
              <a:buFont typeface="Arial" panose="020B0604020202020204" pitchFamily="34" charset="0"/>
              <a:buChar char="•"/>
            </a:pPr>
            <a:r>
              <a:rPr lang="en-US" sz="1500" dirty="0"/>
              <a:t>Online shoppers trying on clothes in virtual fitting rooms, for dynamic museum dioramas and for actors hoping to speak multiple languages in international movie releases.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Brave Conversations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endParaRPr lang="en-US" dirty="0"/>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Public event that brings together people from different walks of life, to debate and understand our fast changing reality, catalyzed by the Web and AI.</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endParaRPr lang="en-US" dirty="0"/>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73426"/>
            <a:ext cx="4572000" cy="1090116"/>
          </a:xfrm>
        </p:spPr>
        <p:txBody>
          <a:bodyPr/>
          <a:lstStyle/>
          <a:p>
            <a:r>
              <a:rPr lang="en-US" dirty="0"/>
              <a:t>Our 21st Brave Conversations in the heart of the European Union as the world struggles to come to terms with the Age of AI for Humans</a:t>
            </a:r>
          </a:p>
          <a:p>
            <a:endParaRPr lang="en-US" dirty="0"/>
          </a:p>
          <a:p>
            <a:endParaRPr lang="en-US" dirty="0"/>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endParaRPr lang="en-US" dirty="0"/>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endParaRPr lang="en-US" dirty="0"/>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30</a:t>
            </a:fld>
            <a:endParaRPr lang="en-US" dirty="0"/>
          </a:p>
        </p:txBody>
      </p:sp>
      <p:pic>
        <p:nvPicPr>
          <p:cNvPr id="1026" name="Picture 2" descr="Brave Conversations Brussels 2023">
            <a:extLst>
              <a:ext uri="{FF2B5EF4-FFF2-40B4-BE49-F238E27FC236}">
                <a16:creationId xmlns:a16="http://schemas.microsoft.com/office/drawing/2014/main" id="{4AC42D12-240A-117A-EDB9-7D86CFD31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77" y="1533906"/>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82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8</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2213</TotalTime>
  <Words>1409</Words>
  <Application>Microsoft Office PowerPoint</Application>
  <PresentationFormat>Widescreen</PresentationFormat>
  <Paragraphs>167</Paragraphs>
  <Slides>31</Slides>
  <Notes>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Integrating visual communication and storytelling in Software Engineering without being a pixel-pusher</vt:lpstr>
      <vt:lpstr>Penguin Dataset</vt:lpstr>
      <vt:lpstr>Disclaimer</vt:lpstr>
      <vt:lpstr>Dunning-Kruger effect</vt:lpstr>
      <vt:lpstr>Not an expert!</vt:lpstr>
      <vt:lpstr>Definition</vt:lpstr>
      <vt:lpstr>Perfect MVP</vt:lpstr>
      <vt:lpstr>Definition</vt:lpstr>
      <vt:lpstr>Working Memory – Information Processing</vt:lpstr>
      <vt:lpstr>George Miller’s Magical Number of Immediate Memory </vt:lpstr>
      <vt:lpstr>Examples</vt:lpstr>
      <vt:lpstr>Privacy</vt:lpstr>
      <vt:lpstr>ELI5</vt:lpstr>
      <vt:lpstr>API</vt:lpstr>
      <vt:lpstr>Not this!</vt:lpstr>
      <vt:lpstr>Colors?</vt:lpstr>
      <vt:lpstr>Colors?</vt:lpstr>
      <vt:lpstr>Manual Of Me</vt:lpstr>
      <vt:lpstr>PowerPoint Presentation</vt:lpstr>
      <vt:lpstr>PowerPoint Presentation</vt:lpstr>
      <vt:lpstr>Meet the team</vt:lpstr>
      <vt:lpstr>Meet the team</vt:lpstr>
      <vt:lpstr>Ideas</vt:lpstr>
      <vt:lpstr>Containerization (Optional)</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Brave Conversations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51</cp:revision>
  <dcterms:created xsi:type="dcterms:W3CDTF">2023-03-08T18:10:40Z</dcterms:created>
  <dcterms:modified xsi:type="dcterms:W3CDTF">2023-04-14T19:20:59Z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